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72"/>
  </p:normalViewPr>
  <p:slideViewPr>
    <p:cSldViewPr snapToGrid="0" snapToObjects="1">
      <p:cViewPr varScale="1">
        <p:scale>
          <a:sx n="76" d="100"/>
          <a:sy n="76" d="100"/>
        </p:scale>
        <p:origin x="216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19T17:05:51.2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19T17:05:51.2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19T17:05:51.2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media/image1.png>
</file>

<file path=ppt/media/image2.png>
</file>

<file path=ppt/media/image3.png>
</file>

<file path=ppt/media/image5.gif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B00D9-DAC8-9347-ADBE-B4F9DBBC2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5B604E-E114-034D-BA40-C2DDECD6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0EBD7-E226-0247-A741-E87945CE0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83FBB-C3FF-5B43-BE3D-E4057A7C9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52236-60AB-5A4F-9910-967741281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24961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AE6F0-B65A-A94D-BA29-269B2A2B3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4CB92-D922-4644-9918-4AF7B72492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1B114-8969-4F41-8E99-78AFBA2F9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72820-2BD4-284F-B8E5-91E924242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D13DF-73B9-3747-800B-CCE39ACE2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64105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7ECDCC-0BEF-E444-941F-DE9E27161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EE206-2D49-574B-A298-F63A632791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1BC80-B2C6-2C48-A29B-D69E883A3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25354-C04D-3745-B165-5DD79D2F1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E93BE-10FD-564E-9107-AC37536B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3328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AAB1-420E-CB40-8078-A79E0CBA8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500E0-5217-1348-AB68-AEA81A08F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6429C-A7C8-164C-9C00-98F1A5B68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2E935-77D4-8D48-A7B7-56CC2018D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4CFC7-808E-A14B-994E-2035FC693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5358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BEF6B-1FD5-F042-98DB-A1ED01E3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E466F-BF89-0E47-AEEE-E93A761F4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910DB-9957-8A4E-AF79-960F27ED8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13720-ECBA-664F-A2F6-F47DC52E8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DB279-DC3F-7A40-97E1-385C0EA77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2772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E4-7F9F-374B-B32E-C99A04AEB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92EA7-EAAB-2941-8A13-7A9DA59284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52894-2FA3-3D43-928B-98F3C16E4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627DF2-EA49-D54C-A157-44BFF4FC9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0F986-D7AE-A74F-B007-A5332A50A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7F77C8-0236-8342-A958-F3390EDB5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0184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08A1F-95C6-794F-B149-F8279DF96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84D0A-24D3-D44C-B27E-C9EBBD9D0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8C303F-3214-C44E-AC41-08A418102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9B320-95F9-2C43-B032-12A8ED9ED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996FF2-300F-2541-8F24-4438391BDB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340BA1-5EC2-5A48-8D61-B9D619AF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AB195A-4580-6C47-A951-1CF9151F1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8B2010-9DC5-B749-81F6-9F17768A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82716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812F-5E0B-B540-B21E-5E5CC5F02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3D5323-BA4B-4F49-B886-5519F4A24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5227D-2CB4-A742-BB69-0736BD8DA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706A22-D87E-AA46-BEFE-197D6EE68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47696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8AF6A-D567-5E4C-B9AD-E08D6E59E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DF4043-BE75-D44E-81AB-05FB2435E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56597-E87E-9F48-81FA-791C7E27C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38968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1ACCC-FA76-9849-8C89-002116249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D65A3-4583-8D42-B534-608B71D2C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D3E576-6079-2441-B37A-B10AD4997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241C5-38A6-E04F-B50E-EAED114C5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BA625-52BF-E042-B391-ACD7B8439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C3F36C-A04E-6C4D-828A-5A2D9D4B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65115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CDE99-AE90-B84A-92CE-532F1EF2C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2F75A6-FFFE-B64C-9C33-6906EB5B57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6D33B-7862-FC42-B7AA-106F5D043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6665D-A4AF-014D-864D-DD29B64B4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45575D-5AD4-0247-887A-C9D4E42F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7E699-9AA1-0146-9A35-D6AAB5A87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57845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7F3C58-D315-3643-8A25-4962F0CD3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37E92-5743-4F4A-87AE-209D4799A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EB8D7-D1E6-5E4B-9990-02594294E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C1117-C8BC-DD47-AFDC-9815820B49EF}" type="datetimeFigureOut">
              <a:rPr lang="nb-NO" smtClean="0"/>
              <a:t>19.03.2020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EB3BB-F950-504D-9F40-7F2569616D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68EA5-4953-3141-AA0A-A74AB6A43F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F3DA1-A3A6-7A4A-A086-54320588C29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6377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3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3.png"/><Relationship Id="rId4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05D17-EAE8-2A43-9998-C6F445044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Summary</a:t>
            </a:r>
            <a:r>
              <a:rPr lang="nb-NO" dirty="0"/>
              <a:t> master</a:t>
            </a:r>
            <a:br>
              <a:rPr lang="nb-NO" dirty="0"/>
            </a:br>
            <a:r>
              <a:rPr lang="nb-NO" dirty="0" err="1"/>
              <a:t>Easter</a:t>
            </a:r>
            <a:r>
              <a:rPr lang="nb-NO" dirty="0"/>
              <a:t> 2020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CE721C-FAC4-914E-AD87-6E1194538C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Ivar Svalheim Haugerud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897627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5A546-D029-5E4E-9C12-20D09945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Reciprocal</a:t>
            </a:r>
            <a:r>
              <a:rPr lang="nb-NO" dirty="0"/>
              <a:t> </a:t>
            </a:r>
            <a:r>
              <a:rPr lang="nb-NO" dirty="0" err="1"/>
              <a:t>relation</a:t>
            </a:r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9781A4-BD58-A642-915D-8F7BEBBEB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690688"/>
            <a:ext cx="5588000" cy="858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8A7C-582A-E749-837F-1911C21F8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0" y="3303353"/>
            <a:ext cx="3357033" cy="104085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14:cNvPr>
              <p14:cNvContentPartPr/>
              <p14:nvPr/>
            </p14:nvContentPartPr>
            <p14:xfrm>
              <a:off x="2628720" y="-320987"/>
              <a:ext cx="360" cy="3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0080" y="-329987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2651A72B-437D-394C-BD44-54E77C347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993228" y="659660"/>
            <a:ext cx="4040115" cy="5079421"/>
          </a:xfrm>
        </p:spPr>
      </p:pic>
    </p:spTree>
    <p:extLst>
      <p:ext uri="{BB962C8B-B14F-4D97-AF65-F5344CB8AC3E}">
        <p14:creationId xmlns:p14="http://schemas.microsoft.com/office/powerpoint/2010/main" val="3964391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5A546-D029-5E4E-9C12-20D09945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Reciprocal</a:t>
            </a:r>
            <a:r>
              <a:rPr lang="nb-NO" dirty="0"/>
              <a:t> </a:t>
            </a:r>
            <a:r>
              <a:rPr lang="nb-NO" dirty="0" err="1"/>
              <a:t>relation</a:t>
            </a:r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9781A4-BD58-A642-915D-8F7BEBBEB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690688"/>
            <a:ext cx="5588000" cy="858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8A7C-582A-E749-837F-1911C21F8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0" y="3303353"/>
            <a:ext cx="3357033" cy="104085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14:cNvPr>
              <p14:cNvContentPartPr/>
              <p14:nvPr/>
            </p14:nvContentPartPr>
            <p14:xfrm>
              <a:off x="2628720" y="-320987"/>
              <a:ext cx="360" cy="3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0080" y="-329987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2651A72B-437D-394C-BD44-54E77C347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rcRect/>
          <a:stretch/>
        </p:blipFill>
        <p:spPr>
          <a:xfrm>
            <a:off x="7108503" y="659660"/>
            <a:ext cx="3809565" cy="5079421"/>
          </a:xfrm>
        </p:spPr>
      </p:pic>
    </p:spTree>
    <p:extLst>
      <p:ext uri="{BB962C8B-B14F-4D97-AF65-F5344CB8AC3E}">
        <p14:creationId xmlns:p14="http://schemas.microsoft.com/office/powerpoint/2010/main" val="153908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5A546-D029-5E4E-9C12-20D09945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Reciprocal</a:t>
            </a:r>
            <a:r>
              <a:rPr lang="nb-NO" dirty="0"/>
              <a:t> </a:t>
            </a:r>
            <a:r>
              <a:rPr lang="nb-NO" dirty="0" err="1"/>
              <a:t>relation</a:t>
            </a:r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9781A4-BD58-A642-915D-8F7BEBBEB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690688"/>
            <a:ext cx="5588000" cy="8583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8A7C-582A-E749-837F-1911C21F8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0" y="3303353"/>
            <a:ext cx="3357033" cy="104085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14:cNvPr>
              <p14:cNvContentPartPr/>
              <p14:nvPr/>
            </p14:nvContentPartPr>
            <p14:xfrm>
              <a:off x="2628720" y="-320987"/>
              <a:ext cx="360" cy="3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2DFE9F78-C380-8B43-8EE8-05278BD1555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0080" y="-329987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4584A05-3861-9C49-90BE-9DFCC666E6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096000" y="1690688"/>
            <a:ext cx="5713073" cy="4166363"/>
          </a:xfrm>
        </p:spPr>
      </p:pic>
    </p:spTree>
    <p:extLst>
      <p:ext uri="{BB962C8B-B14F-4D97-AF65-F5344CB8AC3E}">
        <p14:creationId xmlns:p14="http://schemas.microsoft.com/office/powerpoint/2010/main" val="4168030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9E3FC-D292-D744-8A7D-5CC220764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ED15C-4879-3D47-B34F-C1B5BE90E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03601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14</Words>
  <Application>Microsoft Macintosh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Summary master Easter 2020 </vt:lpstr>
      <vt:lpstr>Reciprocal relation</vt:lpstr>
      <vt:lpstr>Reciprocal relation</vt:lpstr>
      <vt:lpstr>Reciprocal relation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Summary master Easter 2020 </dc:title>
  <dc:creator>ivar.haugerud@gmail.com</dc:creator>
  <cp:lastModifiedBy>ivar.haugerud@gmail.com</cp:lastModifiedBy>
  <cp:revision>4</cp:revision>
  <dcterms:created xsi:type="dcterms:W3CDTF">2020-03-19T16:31:15Z</dcterms:created>
  <dcterms:modified xsi:type="dcterms:W3CDTF">2020-03-19T17:37:50Z</dcterms:modified>
</cp:coreProperties>
</file>

<file path=docProps/thumbnail.jpeg>
</file>